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2154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spa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55" descr="MC90019744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7163" y="242888"/>
            <a:ext cx="14049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56" descr="MC90019744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42888"/>
            <a:ext cx="150653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52400" y="152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228528" rIns="457056" bIns="22852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2501900" y="1033463"/>
            <a:ext cx="11350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/>
              <a:t>Printed  By 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77788" y="990600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½ ₵</a:t>
            </a:r>
          </a:p>
        </p:txBody>
      </p:sp>
      <p:sp>
        <p:nvSpPr>
          <p:cNvPr id="27" name="TextBox 11"/>
          <p:cNvSpPr txBox="1">
            <a:spLocks noChangeArrowheads="1"/>
          </p:cNvSpPr>
          <p:nvPr/>
        </p:nvSpPr>
        <p:spPr bwMode="auto">
          <a:xfrm>
            <a:off x="169863" y="2181225"/>
            <a:ext cx="7429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Editor: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6096000"/>
            <a:ext cx="6858000" cy="0"/>
          </a:xfrm>
          <a:prstGeom prst="line">
            <a:avLst/>
          </a:prstGeom>
          <a:ln w="222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0" y="1371600"/>
            <a:ext cx="685800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0" y="941388"/>
            <a:ext cx="6858000" cy="0"/>
          </a:xfrm>
          <a:prstGeom prst="line">
            <a:avLst/>
          </a:prstGeom>
          <a:ln w="762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421063" y="6248400"/>
            <a:ext cx="0" cy="2743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363663" y="124258"/>
            <a:ext cx="4038600" cy="801255"/>
          </a:xfrm>
        </p:spPr>
        <p:txBody>
          <a:bodyPr/>
          <a:lstStyle>
            <a:lvl1pPr marL="0" indent="0" algn="ctr">
              <a:buNone/>
              <a:defRPr lang="en-US" sz="4800" baseline="0" smtClean="0">
                <a:effectLst/>
                <a:latin typeface="Old English Text MT" panose="03040902040508030806" pitchFamily="66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2667000" y="2209800"/>
            <a:ext cx="1905000" cy="3733800"/>
          </a:xfrm>
        </p:spPr>
        <p:txBody>
          <a:bodyPr/>
          <a:lstStyle>
            <a:lvl1pPr marL="0" indent="0">
              <a:buNone/>
              <a:defRPr lang="en-US" sz="1400"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170585" y="2895600"/>
            <a:ext cx="2344015" cy="213360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5867400" y="993775"/>
            <a:ext cx="838200" cy="377825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3581400" y="1009600"/>
            <a:ext cx="2209800" cy="377825"/>
          </a:xfr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77788" y="1447800"/>
            <a:ext cx="6610350" cy="609600"/>
          </a:xfrm>
        </p:spPr>
        <p:txBody>
          <a:bodyPr/>
          <a:lstStyle>
            <a:lvl1pPr marL="0" indent="0" algn="ctr">
              <a:buNone/>
              <a:defRPr sz="3600" b="1">
                <a:latin typeface="Charlemagne Std" pitchFamily="82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170585" y="5181600"/>
            <a:ext cx="2344015" cy="762000"/>
          </a:xfrm>
        </p:spPr>
        <p:txBody>
          <a:bodyPr/>
          <a:lstStyle>
            <a:lvl1pPr marL="0" indent="0">
              <a:buNone/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70585" y="2407714"/>
            <a:ext cx="2344016" cy="411686"/>
          </a:xfrm>
        </p:spPr>
        <p:txBody>
          <a:bodyPr/>
          <a:lstStyle>
            <a:lvl1pPr marL="0" indent="0">
              <a:buNone/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4783138" y="2180500"/>
            <a:ext cx="1905000" cy="3733800"/>
          </a:xfrm>
        </p:spPr>
        <p:txBody>
          <a:bodyPr/>
          <a:lstStyle>
            <a:lvl1pPr marL="0" indent="0">
              <a:buNone/>
              <a:defRPr lang="en-US" sz="1400"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64869" y="6324600"/>
            <a:ext cx="3048000" cy="609600"/>
          </a:xfrm>
        </p:spPr>
        <p:txBody>
          <a:bodyPr/>
          <a:lstStyle>
            <a:lvl1pPr marL="0" indent="0" algn="ctr">
              <a:buNone/>
              <a:defRPr sz="3600" b="1">
                <a:latin typeface="Charlemagne Std" pitchFamily="82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170584" y="7086600"/>
            <a:ext cx="3029815" cy="1905000"/>
          </a:xfrm>
        </p:spPr>
        <p:txBody>
          <a:bodyPr/>
          <a:lstStyle>
            <a:lvl1pPr marL="0" indent="0">
              <a:buNone/>
              <a:defRPr lang="en-US" sz="1400"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3" name="Text Placeholder 17"/>
          <p:cNvSpPr>
            <a:spLocks noGrp="1"/>
          </p:cNvSpPr>
          <p:nvPr>
            <p:ph type="body" sz="quarter" idx="22"/>
          </p:nvPr>
        </p:nvSpPr>
        <p:spPr>
          <a:xfrm>
            <a:off x="3596640" y="6248400"/>
            <a:ext cx="3029815" cy="2743200"/>
          </a:xfrm>
        </p:spPr>
        <p:txBody>
          <a:bodyPr/>
          <a:lstStyle>
            <a:lvl1pPr marL="0" indent="0">
              <a:buNone/>
              <a:defRPr lang="en-US" sz="1400"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3"/>
          </p:nvPr>
        </p:nvSpPr>
        <p:spPr>
          <a:xfrm>
            <a:off x="595313" y="993775"/>
            <a:ext cx="2209800" cy="377825"/>
          </a:xfr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254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3463D-46F8-4006-BECD-19F397C168C0}" type="datetimeFigureOut">
              <a:rPr lang="en-US"/>
              <a:pPr>
                <a:defRPr/>
              </a:pPr>
              <a:t>1/19/2020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BF674-97CB-440B-AE8B-3E22E069BC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06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5EF1E-0BA1-465C-A71E-179AA06D1060}" type="datetimeFigureOut">
              <a:rPr lang="en-US"/>
              <a:pPr>
                <a:defRPr/>
              </a:pPr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1C48F-BEC5-4350-9018-F6F71EEEA0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978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36747-2BA0-417F-A472-45700881E85D}" type="datetimeFigureOut">
              <a:rPr lang="en-US"/>
              <a:pPr>
                <a:defRPr/>
              </a:pPr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224B9-AD77-4A08-BE85-CE02AD570D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87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8A8FD-7066-4B09-9D0F-AB515DF1797F}" type="datetimeFigureOut">
              <a:rPr lang="en-US"/>
              <a:pPr>
                <a:defRPr/>
              </a:pPr>
              <a:t>1/19/2020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6B3F3-2765-49E5-A789-D2EDA0AF88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7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185E7-CAE2-489B-B2AE-8DFB0F70D661}" type="datetimeFigureOut">
              <a:rPr lang="en-US"/>
              <a:pPr>
                <a:defRPr/>
              </a:pPr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2E079-2CDB-47EA-86A0-3535B27452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3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9F83A-6451-4920-AA85-9AC18495F9FB}" type="datetimeFigureOut">
              <a:rPr lang="en-US"/>
              <a:pPr>
                <a:defRPr/>
              </a:pPr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7EF90-3664-4E00-BC16-F50F11A92A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80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44B9D-5305-4B94-8F43-A59E8624FECF}" type="datetimeFigureOut">
              <a:rPr lang="en-US"/>
              <a:pPr>
                <a:defRPr/>
              </a:pPr>
              <a:t>1/19/2020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8A578-CEA6-49BB-8556-1F6B4E286A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216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4008D-742D-4B75-9266-A51F7006D82E}" type="datetimeFigureOut">
              <a:rPr lang="en-US"/>
              <a:pPr>
                <a:defRPr/>
              </a:pPr>
              <a:t>1/19/2020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B0B8F-3A65-41F5-8DC9-8335087875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26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98789-6551-4D76-B2EB-ED8C0DEF5D00}" type="datetimeFigureOut">
              <a:rPr lang="en-US"/>
              <a:pPr>
                <a:defRPr/>
              </a:pPr>
              <a:t>1/19/2020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F21F9-34BA-4B55-9E30-3F7456F972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26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3749D-2F5F-4100-B9FE-2940880BE232}" type="datetimeFigureOut">
              <a:rPr lang="en-US"/>
              <a:pPr>
                <a:defRPr/>
              </a:pPr>
              <a:t>1/19/2020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84DC1-72AE-42F7-9289-C6103F5B2A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93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B91C1-E7D3-494A-9D81-BC7508AB3C03}" type="datetimeFigureOut">
              <a:rPr lang="en-US"/>
              <a:pPr>
                <a:defRPr/>
              </a:pPr>
              <a:t>1/19/2020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3DC78-0168-4150-8C42-D77305413F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23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4A11FB-77B1-4F0C-BFED-C2E7773745DD}" type="datetimeFigureOut">
              <a:rPr lang="en-US"/>
              <a:pPr>
                <a:defRPr/>
              </a:pPr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1971CB3-9DD1-48F7-B071-6E92A8D17D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363663" y="123825"/>
            <a:ext cx="4038600" cy="801688"/>
          </a:xfrm>
        </p:spPr>
        <p:txBody>
          <a:bodyPr/>
          <a:lstStyle/>
          <a:p>
            <a:endParaRPr altLang="en-US"/>
          </a:p>
        </p:txBody>
      </p:sp>
      <p:sp>
        <p:nvSpPr>
          <p:cNvPr id="307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altLang="en-US" smtClean="0"/>
          </a:p>
        </p:txBody>
      </p:sp>
      <p:sp>
        <p:nvSpPr>
          <p:cNvPr id="3076" name="Picture Placeholder 15"/>
          <p:cNvSpPr>
            <a:spLocks noGrp="1" noTextEdit="1"/>
          </p:cNvSpPr>
          <p:nvPr>
            <p:ph type="pic" sz="quarter" idx="12"/>
          </p:nvPr>
        </p:nvSpPr>
        <p:spPr>
          <a:xfrm>
            <a:off x="169863" y="2895600"/>
            <a:ext cx="2344737" cy="2133600"/>
          </a:xfrm>
        </p:spPr>
      </p:sp>
      <p:sp>
        <p:nvSpPr>
          <p:cNvPr id="3077" name="Text Placeholder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078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3581400" y="1009650"/>
            <a:ext cx="2209800" cy="377825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9" name="Text Placeholder 1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080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169863" y="5181600"/>
            <a:ext cx="2344737" cy="762000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3081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169863" y="2408238"/>
            <a:ext cx="2344737" cy="411162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3082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4783138" y="2181225"/>
            <a:ext cx="1905000" cy="3733800"/>
          </a:xfrm>
        </p:spPr>
        <p:txBody>
          <a:bodyPr/>
          <a:lstStyle/>
          <a:p>
            <a:endParaRPr altLang="en-US" smtClean="0"/>
          </a:p>
        </p:txBody>
      </p:sp>
      <p:sp>
        <p:nvSpPr>
          <p:cNvPr id="3083" name="Text Placeholder 22"/>
          <p:cNvSpPr>
            <a:spLocks noGrp="1"/>
          </p:cNvSpPr>
          <p:nvPr>
            <p:ph type="body" sz="quarter" idx="20"/>
          </p:nvPr>
        </p:nvSpPr>
        <p:spPr>
          <a:xfrm>
            <a:off x="165100" y="6324600"/>
            <a:ext cx="3048000" cy="609600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3084" name="Text Placeholder 23"/>
          <p:cNvSpPr>
            <a:spLocks noGrp="1"/>
          </p:cNvSpPr>
          <p:nvPr>
            <p:ph type="body" sz="quarter" idx="21"/>
          </p:nvPr>
        </p:nvSpPr>
        <p:spPr>
          <a:xfrm>
            <a:off x="169863" y="7086600"/>
            <a:ext cx="3030537" cy="1905000"/>
          </a:xfrm>
        </p:spPr>
        <p:txBody>
          <a:bodyPr/>
          <a:lstStyle/>
          <a:p>
            <a:endParaRPr altLang="en-US" smtClean="0"/>
          </a:p>
        </p:txBody>
      </p:sp>
      <p:sp>
        <p:nvSpPr>
          <p:cNvPr id="308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3597275" y="6248400"/>
            <a:ext cx="3028950" cy="2743200"/>
          </a:xfrm>
        </p:spPr>
        <p:txBody>
          <a:bodyPr/>
          <a:lstStyle/>
          <a:p>
            <a:endParaRPr altLang="en-US" smtClean="0"/>
          </a:p>
        </p:txBody>
      </p:sp>
      <p:sp>
        <p:nvSpPr>
          <p:cNvPr id="3086" name="Text Placeholder 2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spap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Newspaper Template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Arial</vt:lpstr>
      <vt:lpstr>Times New Roman</vt:lpstr>
      <vt:lpstr>Old English Text MT</vt:lpstr>
      <vt:lpstr>Charlemagne Std</vt:lpstr>
      <vt:lpstr>Newspaper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Ludwig</dc:creator>
  <cp:lastModifiedBy>Sharon Ludwig</cp:lastModifiedBy>
  <cp:revision>1</cp:revision>
  <dcterms:created xsi:type="dcterms:W3CDTF">2020-01-19T23:01:03Z</dcterms:created>
  <dcterms:modified xsi:type="dcterms:W3CDTF">2020-01-19T23:01:32Z</dcterms:modified>
</cp:coreProperties>
</file>